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3" r:id="rId3"/>
    <p:sldId id="258" r:id="rId4"/>
    <p:sldId id="259" r:id="rId5"/>
    <p:sldId id="260" r:id="rId6"/>
    <p:sldId id="270" r:id="rId7"/>
    <p:sldId id="269" r:id="rId8"/>
    <p:sldId id="268" r:id="rId9"/>
    <p:sldId id="261" r:id="rId10"/>
    <p:sldId id="267" r:id="rId11"/>
    <p:sldId id="266" r:id="rId12"/>
    <p:sldId id="271" r:id="rId13"/>
    <p:sldId id="27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A8021-2116-4859-B545-BC1456F782FB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B8D8-FE1A-4E8C-A7C7-75F6FCA82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007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A8021-2116-4859-B545-BC1456F782FB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B8D8-FE1A-4E8C-A7C7-75F6FCA82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356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A8021-2116-4859-B545-BC1456F782FB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B8D8-FE1A-4E8C-A7C7-75F6FCA82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924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A8021-2116-4859-B545-BC1456F782FB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B8D8-FE1A-4E8C-A7C7-75F6FCA82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924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A8021-2116-4859-B545-BC1456F782FB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B8D8-FE1A-4E8C-A7C7-75F6FCA82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273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A8021-2116-4859-B545-BC1456F782FB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B8D8-FE1A-4E8C-A7C7-75F6FCA82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029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A8021-2116-4859-B545-BC1456F782FB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B8D8-FE1A-4E8C-A7C7-75F6FCA82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251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A8021-2116-4859-B545-BC1456F782FB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B8D8-FE1A-4E8C-A7C7-75F6FCA82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650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A8021-2116-4859-B545-BC1456F782FB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B8D8-FE1A-4E8C-A7C7-75F6FCA82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A8021-2116-4859-B545-BC1456F782FB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B8D8-FE1A-4E8C-A7C7-75F6FCA82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178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A8021-2116-4859-B545-BC1456F782FB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B8D8-FE1A-4E8C-A7C7-75F6FCA82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544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A8021-2116-4859-B545-BC1456F782FB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DB8D8-FE1A-4E8C-A7C7-75F6FCA82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842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G:\фон ВПР\Заметьте-театральный-конкурс-201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9552" y="1052736"/>
            <a:ext cx="799288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Актеры-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герои Великой Отечественной войны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Среди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советских знаменитостей было немало тех, кто прошел Великую Отечественную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войну.</a:t>
            </a: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Армейские 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фото знаменитых фронтовиков и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их награды.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9409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G:\фон ВПР\Заметьте-театральный-конкурс-201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11" y="0"/>
            <a:ext cx="917251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Армейские фото знаменитых фронтовиков (14 фото)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4" y="95250"/>
            <a:ext cx="4200525" cy="6667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4716016" y="692696"/>
            <a:ext cx="396044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Евгений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Весник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Орден Отечественной войны 2 степени</a:t>
            </a:r>
            <a:b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Орден Красной Звезды</a:t>
            </a:r>
            <a:b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Две медали «За отвагу»</a:t>
            </a:r>
            <a:b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Медаль Жукова</a:t>
            </a:r>
            <a:b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Медаль «За победу над Германией в Великой Отечественной войне 1941—1945 гг.»</a:t>
            </a:r>
            <a:b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Медаль «За взятие Кёнигсберга»</a:t>
            </a:r>
            <a:b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267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G:\фон ВПР\Заметьте-театральный-конкурс-2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024" y="0"/>
            <a:ext cx="921702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G:\фон ВПР\Заметьте-театральный-конкурс-201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513" y="0"/>
            <a:ext cx="921702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11560" y="620688"/>
            <a:ext cx="424847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Владимир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Этуш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Орден Красной Звезды</a:t>
            </a:r>
            <a:b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Медаль Жукова</a:t>
            </a:r>
            <a:b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Медаль «За оборону Москвы»</a:t>
            </a:r>
            <a:b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Медаль «За оборону Кавказа»</a:t>
            </a:r>
            <a:b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Медаль «За победу над Германией в Великой Отечественной войне 1941—1945 гг.»</a:t>
            </a:r>
            <a:b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Медаль «За доблестный труд в Великой Отечественной войне 1941—1945 гг.»</a:t>
            </a:r>
            <a:b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Армейские фото знаменитых фронтовиков (14 фото)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135" y="153137"/>
            <a:ext cx="4068445" cy="6191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10267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G:\фон ВПР\Заметьте-театральный-конкурс-201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251" y="0"/>
            <a:ext cx="919125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11560" y="1340768"/>
            <a:ext cx="324036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Алексей Смирнов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два ордена Славы - 2-й и 3-й степени, орден Красной Звезды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медали «За отвагу» и «За боевые заслуги</a:t>
            </a:r>
            <a:b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Армейские фото знаменитых фронтовиков (14 фото)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75"/>
          <a:stretch/>
        </p:blipFill>
        <p:spPr bwMode="auto">
          <a:xfrm>
            <a:off x="4015143" y="260648"/>
            <a:ext cx="5076825" cy="62224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759363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фон ВПР\Заметьте-театральный-конкурс-2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11" y="0"/>
            <a:ext cx="917251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31880" y="1600200"/>
            <a:ext cx="4188592" cy="45651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Анатолий </a:t>
            </a:r>
            <a:endParaRPr lang="ru-RU" sz="3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Папанов</a:t>
            </a:r>
            <a:r>
              <a:rPr lang="ru-R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Отечественной войны I </a:t>
            </a:r>
            <a:r>
              <a:rPr lang="ru-RU" sz="35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 descr="Армейские фото знаменитых фронтовиков (14 фото)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4993"/>
            <a:ext cx="4524375" cy="6667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17259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G:\фон ВПР\Заметьте-театральный-конкурс-2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333333"/>
                </a:solidFill>
                <a:effectLst/>
                <a:latin typeface="Arial"/>
                <a:ea typeface="Times New Roman"/>
              </a:rPr>
              <a:t/>
            </a:r>
            <a:br>
              <a:rPr lang="ru-RU" sz="2400" dirty="0" smtClean="0">
                <a:solidFill>
                  <a:srgbClr val="333333"/>
                </a:solidFill>
                <a:effectLst/>
                <a:latin typeface="Arial"/>
                <a:ea typeface="Times New Roman"/>
              </a:rPr>
            </a:br>
            <a:endParaRPr lang="ru-RU" dirty="0"/>
          </a:p>
        </p:txBody>
      </p:sp>
      <p:pic>
        <p:nvPicPr>
          <p:cNvPr id="5" name="Рисунок 4" descr="Армейские фото знаменитых фронтовиков (14 фото)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100" y="2492896"/>
            <a:ext cx="5132900" cy="41307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79512" y="332657"/>
            <a:ext cx="6624736" cy="4896544"/>
          </a:xfrm>
        </p:spPr>
        <p:txBody>
          <a:bodyPr>
            <a:normAutofit lnSpcReduction="10000"/>
          </a:bodyPr>
          <a:lstStyle/>
          <a:p>
            <a:endParaRPr lang="ru-RU" sz="2000" b="1" dirty="0" smtClean="0">
              <a:solidFill>
                <a:srgbClr val="002060"/>
              </a:solidFill>
              <a:effectLst/>
              <a:latin typeface="Times New Roman"/>
              <a:ea typeface="Times New Roman"/>
            </a:endParaRPr>
          </a:p>
          <a:p>
            <a:endParaRPr lang="ru-RU" sz="2000" b="1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                          Юрий Никулин</a:t>
            </a:r>
            <a:br>
              <a:rPr lang="ru-RU" b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</a:br>
            <a:r>
              <a:rPr lang="ru-RU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</a:b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орден Отечественной войны II степени</a:t>
            </a:r>
            <a:br>
              <a:rPr lang="ru-RU" sz="2400" b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</a:b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медаль «За отвагу»</a:t>
            </a:r>
            <a:br>
              <a:rPr lang="ru-RU" sz="2400" b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</a:b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медаль «За оборону Ленинграда»</a:t>
            </a:r>
            <a:br>
              <a:rPr lang="ru-RU" sz="2400" b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</a:b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медаль «За победу над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 Германией в Великой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 Отечественной войне 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1941—1945 гг.»</a:t>
            </a:r>
            <a:r>
              <a:rPr lang="ru-RU" sz="24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 </a:t>
            </a:r>
            <a:br>
              <a:rPr lang="ru-RU" sz="24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</a:b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249941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G:\фон ВПР\Заметьте-театральный-конкурс-201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211961" y="548680"/>
            <a:ext cx="460851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Павел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Винник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боевой путь Павел Винник награжден</a:t>
            </a:r>
            <a:b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Орденом Отечественной Войны I степени,</a:t>
            </a:r>
            <a:b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Орденом Отечественной Войны II степени,</a:t>
            </a:r>
            <a:b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Орденом Красной Звезды,</a:t>
            </a:r>
            <a:b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Медалью "За взятие Будапешта",</a:t>
            </a:r>
            <a:b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Медалью "За взятие Берлина",</a:t>
            </a:r>
            <a:b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Медалью "За победу над Германией"</a:t>
            </a:r>
            <a:b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Армейские фото знаменитых фронтовиков (14 фото)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8680"/>
            <a:ext cx="3888432" cy="5429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91997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G:\фон ВПР\Заметьте-театральный-конкурс-201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448"/>
            <a:ext cx="921702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211960" y="476672"/>
            <a:ext cx="47525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Кирилл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Лавров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Кирилл Лавров был призван в ряды Красной армии в 1943 году, где служил до 1950 года. Так как ему ещё не было восемнадцати, Лаврова сразу отправили в астраханское летное училище, получать профессию авиатехника. После учебы в качестве механика он 5 лет проработал на авиационной базе на Курильских островах, где обслуживал бомбардировщики "Пе-2" </a:t>
            </a:r>
          </a:p>
        </p:txBody>
      </p:sp>
      <p:pic>
        <p:nvPicPr>
          <p:cNvPr id="6" name="Рисунок 5" descr="Армейские фото знаменитых фронтовиков (14 фото)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047" y="332656"/>
            <a:ext cx="3987800" cy="61170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44028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G:\фон ВПР\Заметьте-театральный-конкурс-201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83568" y="1556792"/>
            <a:ext cx="30963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Леонид Гайдай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Орден Отечественной войны I степени</a:t>
            </a: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pic>
        <p:nvPicPr>
          <p:cNvPr id="6" name="Рисунок 5" descr="Армейские фото знаменитых фронтовиков (14 фото)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95250"/>
            <a:ext cx="4991100" cy="6667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59038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G:\фон ВПР\Заметьте-театральный-конкурс-201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7544" y="908720"/>
            <a:ext cx="4104455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Георгий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Юматов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Орден Отечественной войны I степени</a:t>
            </a:r>
            <a:b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Орден Отечественной войны 2 степени</a:t>
            </a:r>
            <a:b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Медаль Ушакова</a:t>
            </a:r>
            <a:b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Медаль Жукова</a:t>
            </a:r>
            <a:b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Медаль «За победу над Германией»</a:t>
            </a:r>
            <a:b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медаль «За взятие Будапешта»</a:t>
            </a:r>
            <a:b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медаль «За взятие Вены» </a:t>
            </a:r>
            <a:b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Армейские фото знаменитых фронтовиков (14 фото)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5" y="3657"/>
            <a:ext cx="4700914" cy="6667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05005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G:\фон ВПР\Заметьте-театральный-конкурс-201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11" y="4370"/>
            <a:ext cx="9172511" cy="6853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652120" y="1484784"/>
            <a:ext cx="32403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Пётр Глебов</a:t>
            </a:r>
            <a:b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орден Отечественной войны II ст.</a:t>
            </a:r>
            <a:b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медаль «За оборону Москвы» </a:t>
            </a:r>
            <a:b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Армейские фото знаменитых фронтовиков (14 фото)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9480"/>
            <a:ext cx="5238750" cy="6667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10267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G:\фон ВПР\Заметьте-театральный-конкурс-201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1702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1520" y="1268760"/>
            <a:ext cx="332818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Владимир Басов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Орден Отечественной войны I степени</a:t>
            </a:r>
            <a:b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Орден Красной Звезды</a:t>
            </a:r>
            <a:b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Медаль «За боевые заслуги» </a:t>
            </a:r>
            <a:b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Армейские фото знаменитых фронтовиков (14 фото)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89" t="293" r="2989" b="-293"/>
          <a:stretch/>
        </p:blipFill>
        <p:spPr bwMode="auto">
          <a:xfrm>
            <a:off x="3059832" y="1916832"/>
            <a:ext cx="6258431" cy="45624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10267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Picture 2" descr="G:\фон ВПР\Заметьте-театральный-конкурс-201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9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11560" y="1052737"/>
            <a:ext cx="396044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Владимир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Гуляев</a:t>
            </a:r>
            <a:b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Гуляев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награжден двумя орденами Красного Знамени, двумя Отечественной войны I степени и весьма почитаемой фронтовиками медалью "За взятие Кенигсберга"</a:t>
            </a:r>
            <a:b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Армейские фото знаменитых фронтовиков (14 фото)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3" y="0"/>
            <a:ext cx="4696513" cy="6667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98012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55</Words>
  <Application>Microsoft Office PowerPoint</Application>
  <PresentationFormat>Экран (4:3)</PresentationFormat>
  <Paragraphs>29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gimn25-1</dc:creator>
  <cp:lastModifiedBy>gimn25-1</cp:lastModifiedBy>
  <cp:revision>7</cp:revision>
  <dcterms:created xsi:type="dcterms:W3CDTF">2020-04-27T12:52:01Z</dcterms:created>
  <dcterms:modified xsi:type="dcterms:W3CDTF">2020-04-27T13:52:38Z</dcterms:modified>
</cp:coreProperties>
</file>