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1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0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9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9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2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3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2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4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8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82EB-3A9F-49D0-9D14-7F69D6F0C61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3115-E611-4A7E-9578-DABDB466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C000"/>
            </a:gs>
            <a:gs pos="65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1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08" y="600365"/>
            <a:ext cx="7803365" cy="5755466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Ф.И.О. </a:t>
            </a:r>
            <a:r>
              <a:rPr lang="ru-RU" dirty="0" err="1" smtClean="0"/>
              <a:t>Суродина</a:t>
            </a:r>
            <a:r>
              <a:rPr lang="ru-RU" dirty="0" smtClean="0"/>
              <a:t> Анна Олеговна</a:t>
            </a:r>
          </a:p>
          <a:p>
            <a:pPr algn="l"/>
            <a:r>
              <a:rPr lang="ru-RU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Дата рождения </a:t>
            </a:r>
            <a:r>
              <a:rPr lang="ru-RU" dirty="0" smtClean="0"/>
              <a:t>8 июля 1989 года</a:t>
            </a:r>
          </a:p>
          <a:p>
            <a:pPr algn="l"/>
            <a:r>
              <a:rPr lang="ru-RU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Образование</a:t>
            </a:r>
            <a:r>
              <a:rPr lang="ru-RU" dirty="0" smtClean="0"/>
              <a:t> высшее</a:t>
            </a:r>
          </a:p>
          <a:p>
            <a:pPr algn="l"/>
            <a:r>
              <a:rPr lang="ru-RU" sz="2000" dirty="0" smtClean="0">
                <a:latin typeface="Cambria" panose="02040503050406030204" pitchFamily="18" charset="0"/>
              </a:rPr>
              <a:t>-Краснодарский государственный университет культуры и искусств, бакалавр лингвистики</a:t>
            </a:r>
          </a:p>
          <a:p>
            <a:pPr algn="l"/>
            <a:r>
              <a:rPr lang="ru-RU" sz="2000" dirty="0" smtClean="0">
                <a:latin typeface="Cambria" panose="02040503050406030204" pitchFamily="18" charset="0"/>
              </a:rPr>
              <a:t>-Ленинградский государственный педагогический колледж, учитель иностранных языков</a:t>
            </a:r>
          </a:p>
          <a:p>
            <a:pPr algn="l"/>
            <a:r>
              <a:rPr lang="ru-RU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Квалификация</a:t>
            </a:r>
            <a:r>
              <a:rPr lang="ru-RU" dirty="0" smtClean="0"/>
              <a:t> учитель английского языка</a:t>
            </a:r>
          </a:p>
          <a:p>
            <a:pPr algn="l"/>
            <a:r>
              <a:rPr lang="ru-RU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Категория</a:t>
            </a:r>
            <a:r>
              <a:rPr lang="ru-RU" dirty="0" smtClean="0"/>
              <a:t> первая</a:t>
            </a:r>
          </a:p>
          <a:p>
            <a:pPr algn="l"/>
            <a:r>
              <a:rPr lang="ru-RU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Дата прохождения аттестации </a:t>
            </a:r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27 апреля 2017 года</a:t>
            </a:r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ru-RU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Стаж в гимназии </a:t>
            </a:r>
            <a:r>
              <a:rPr lang="ru-RU" dirty="0" smtClean="0"/>
              <a:t>4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7" y="156184"/>
            <a:ext cx="4084781" cy="40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9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67727"/>
            <a:ext cx="9144000" cy="1066201"/>
          </a:xfrm>
        </p:spPr>
        <p:txBody>
          <a:bodyPr/>
          <a:lstStyle/>
          <a:p>
            <a:r>
              <a:rPr lang="ru-RU" dirty="0" smtClean="0"/>
              <a:t>«Я – учитель»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67"/>
            <a:ext cx="3853873" cy="3853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33" y="2841915"/>
            <a:ext cx="5778352" cy="3804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05" y="252934"/>
            <a:ext cx="3295785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96" y="399244"/>
            <a:ext cx="3653104" cy="5164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99" y="954936"/>
            <a:ext cx="3226296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0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99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0836"/>
            <a:ext cx="9144000" cy="9882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«Я – классный руководитель»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39" y="1099127"/>
            <a:ext cx="3419926" cy="2821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17" y="3770861"/>
            <a:ext cx="3314792" cy="2821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90" y="2686904"/>
            <a:ext cx="5991358" cy="3905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955974"/>
            <a:ext cx="3344245" cy="28093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1640" y="2854036"/>
            <a:ext cx="2016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«Чистые берега»</a:t>
            </a:r>
            <a:endParaRPr lang="ru-RU" sz="2000" b="1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3926" y="3078818"/>
            <a:ext cx="41481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err="1" smtClean="0">
                <a:ln/>
                <a:solidFill>
                  <a:schemeClr val="bg1"/>
                </a:solidFill>
              </a:rPr>
              <a:t>Турслёт</a:t>
            </a:r>
            <a:r>
              <a:rPr lang="ru-RU" sz="2800" b="1" dirty="0" smtClean="0">
                <a:ln/>
                <a:solidFill>
                  <a:schemeClr val="bg1"/>
                </a:solidFill>
              </a:rPr>
              <a:t> - 2015</a:t>
            </a:r>
            <a:endParaRPr lang="ru-RU" sz="28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1517" y="6163849"/>
            <a:ext cx="33014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Поездка в Москву 2015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7834" y="5975804"/>
            <a:ext cx="4302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г.Санкт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-Петербург 2014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3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99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02" y="92365"/>
            <a:ext cx="12042098" cy="105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«Я – учитель дистанционного обучения»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" y="1330037"/>
            <a:ext cx="5015592" cy="334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26" y="1330037"/>
            <a:ext cx="3340687" cy="51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99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2737"/>
            <a:ext cx="9144000" cy="1141152"/>
          </a:xfrm>
        </p:spPr>
        <p:txBody>
          <a:bodyPr/>
          <a:lstStyle/>
          <a:p>
            <a:r>
              <a:rPr lang="ru-RU" dirty="0" smtClean="0"/>
              <a:t>«Я – человек»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0" y="1327280"/>
            <a:ext cx="2758267" cy="4549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11" y="497175"/>
            <a:ext cx="3211332" cy="51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87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Cambria</vt:lpstr>
      <vt:lpstr>Тема Office</vt:lpstr>
      <vt:lpstr>Презентация PowerPoint</vt:lpstr>
      <vt:lpstr>«Я – учитель»</vt:lpstr>
      <vt:lpstr>Презентация PowerPoint</vt:lpstr>
      <vt:lpstr>«Я – классный руководитель»</vt:lpstr>
      <vt:lpstr>«Я – учитель дистанционного обучения»</vt:lpstr>
      <vt:lpstr>«Я – человек»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–учитель»</dc:title>
  <dc:creator>LukinovaNI</dc:creator>
  <cp:lastModifiedBy>LukinovaNI</cp:lastModifiedBy>
  <cp:revision>13</cp:revision>
  <dcterms:created xsi:type="dcterms:W3CDTF">2017-11-10T12:49:31Z</dcterms:created>
  <dcterms:modified xsi:type="dcterms:W3CDTF">2017-11-14T11:08:03Z</dcterms:modified>
</cp:coreProperties>
</file>