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737CFE-5E32-46B3-9071-44FE66224FA1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352AB-FBB2-407B-8557-D738043D29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5616624" cy="12954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Электронное портфолио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учителя английского языка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МАОУ гимназии №25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Осадчей Валерии Валерьевны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K:\Мои документы\ксерокс\лера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894020"/>
            <a:ext cx="2880320" cy="370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0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640960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Times New Roman"/>
                <a:ea typeface="Calibri"/>
                <a:cs typeface="Times New Roman"/>
              </a:rPr>
              <a:t>Образование</a:t>
            </a:r>
            <a:endParaRPr lang="ru-RU" sz="1600" u="sng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2012-2016 гг.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– ФГБОУ ВО «Краснодарский государственный институт культуры»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Диплом бакалавра с отличием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Направление подготовки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Лингвистика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Профиль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Теория и методика преподавания иностранных языков и культур (английский язык, немецкий язык, французский язык)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2016 - настоящее время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– ФГБОУ ВПО «Кубанский государственный аграрный университет», магистрант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791" y="3281924"/>
            <a:ext cx="8496944" cy="321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effectLst/>
                <a:latin typeface="Times New Roman"/>
                <a:ea typeface="Calibri"/>
                <a:cs typeface="Times New Roman"/>
              </a:rPr>
              <a:t>Дополнительное образование</a:t>
            </a:r>
            <a:endParaRPr lang="ru-RU" sz="1600" u="sng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A course in English Language,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Языковая академия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English Language Academy,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г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Слима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Мальта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–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июль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2015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г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Семинар-тренинг по теме: «Методические приемы развития коммуникационных навыков в обучении английскому языку», «Развитие стратегий выполнения экзаменационных заданий» – 2016 г.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</a:rPr>
              <a:t>Повышение квалификации по дополнительной профессиональной программе «Методика преподавания английского языка в соответствии с ФГОС», 108 часов – 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6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70451"/>
            <a:ext cx="44342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«Я- УЧИТЕЛЬ!»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5233" y="2780928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Место работы: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МАОУ гимназия №25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Должность: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учитель английского языка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Стаж работы по специальности: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года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Категория: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первая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052736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«Учитель должен быть, прежде всего, человеком. Любите не школу, а детей, приходящих в школу, любите не книги о действительность, а саму действительность».</a:t>
            </a:r>
          </a:p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П.П.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Блонский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Валерия\Desktop\презентация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35455"/>
            <a:ext cx="208597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ия\Desktop\презентация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34315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алерия\Desktop\презентация\Рисунок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658" y="4592605"/>
            <a:ext cx="21621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8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6632"/>
            <a:ext cx="4834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Мои достижения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996952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Победитель профессионального конкурса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молодых педагогических работников «Учительские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вёсны», 2018 г.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976133"/>
            <a:ext cx="3631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Лауреат и участник международных и Всероссийских научно-практических конференций, 2012-по настоящее время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95" y="889991"/>
            <a:ext cx="2305050" cy="19240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696" y="1196752"/>
            <a:ext cx="1219200" cy="2057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69" y="1723895"/>
            <a:ext cx="2886075" cy="20002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32" y="4069914"/>
            <a:ext cx="3236976" cy="228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64537"/>
            <a:ext cx="2177800" cy="31009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77790"/>
            <a:ext cx="21145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509431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/>
            <a:r>
              <a:rPr lang="ru-RU" sz="4000" b="1" dirty="0">
                <a:ln/>
                <a:solidFill>
                  <a:schemeClr val="accent3"/>
                </a:solidFill>
              </a:rPr>
              <a:t>Мои достижения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485" y="5550566"/>
            <a:ext cx="3115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latin typeface="Times New Roman"/>
                <a:ea typeface="Calibri"/>
              </a:rPr>
              <a:t>Cambridge English Level 1 Certificate in ESOL </a:t>
            </a:r>
            <a:r>
              <a:rPr lang="en-US" sz="1500" b="1" dirty="0" smtClean="0">
                <a:latin typeface="Times New Roman"/>
                <a:ea typeface="Calibri"/>
              </a:rPr>
              <a:t>International</a:t>
            </a:r>
            <a:r>
              <a:rPr lang="ru-RU" sz="1500" b="1" dirty="0" smtClean="0">
                <a:latin typeface="Times New Roman"/>
                <a:ea typeface="Calibri"/>
              </a:rPr>
              <a:t>, 2015</a:t>
            </a:r>
            <a:r>
              <a:rPr lang="en-US" sz="1500" b="1" dirty="0" smtClean="0">
                <a:latin typeface="Times New Roman"/>
                <a:ea typeface="Calibri"/>
              </a:rPr>
              <a:t> </a:t>
            </a:r>
            <a:endParaRPr lang="ru-RU" sz="1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53067" y="5447591"/>
            <a:ext cx="26460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Благодарности за подготовку победителей олимпиад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68534"/>
            <a:ext cx="3171825" cy="4352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04" y="1640046"/>
            <a:ext cx="2295525" cy="3009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87" y="1036572"/>
            <a:ext cx="2142857" cy="15142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027" y="2636912"/>
            <a:ext cx="17049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989" y="188640"/>
            <a:ext cx="4330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«Я-ЧЕЛОВЕК!»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896526"/>
            <a:ext cx="6480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«Говорить на иностранном языке – значит завоевать его мир и культуру»</a:t>
            </a:r>
          </a:p>
          <a:p>
            <a:pPr algn="r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Франц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Фанон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737" y="3149579"/>
            <a:ext cx="4536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«Путешествовать необходимо тем, кто учится»</a:t>
            </a:r>
          </a:p>
          <a:p>
            <a:pPr algn="r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Марк Твен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6165304"/>
            <a:ext cx="4248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«Инвестиции в поездки – это инвестиции в себя»</a:t>
            </a:r>
          </a:p>
          <a:p>
            <a:pPr algn="r"/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Мэттью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Карстен</a:t>
            </a:r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364" y="1844824"/>
            <a:ext cx="4443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«Ничто так не развивает ум, как путешествие»</a:t>
            </a:r>
          </a:p>
          <a:p>
            <a:pPr algn="r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Эмиль Золя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6230" y="4581128"/>
            <a:ext cx="40291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«Путешествия лишают тебя дара речи, а потом превращают в лучшего рассказчика»</a:t>
            </a:r>
          </a:p>
          <a:p>
            <a:pPr algn="r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Ибн 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Баттута</a:t>
            </a:r>
            <a:endParaRPr lang="ru-RU" sz="15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9" y="896526"/>
            <a:ext cx="1876425" cy="1057275"/>
          </a:xfrm>
          <a:prstGeom prst="rect">
            <a:avLst/>
          </a:prstGeom>
        </p:spPr>
      </p:pic>
      <p:pic>
        <p:nvPicPr>
          <p:cNvPr id="1026" name="Picture 2" descr="K:\Фото\2018\Турция В+В 2018\20180717_1029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494" y="2564904"/>
            <a:ext cx="3467054" cy="195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K:\Фото\2018\Турция В+В 2018\20180717_1105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5" y="3499208"/>
            <a:ext cx="1806069" cy="101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:\Фото\2015\Мальта\DSC_382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368" y="4697194"/>
            <a:ext cx="833839" cy="148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K:\Фото\2015\Мальта\DSC_407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05054"/>
            <a:ext cx="1496167" cy="84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:\Фото\2015\Мальта\IMGP024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66" y="5229200"/>
            <a:ext cx="2006245" cy="150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K:\Фото\2015\Мальта\IMGP023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065" y="1384344"/>
            <a:ext cx="820179" cy="109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297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Электронное портфолио  учителя английского языка МАОУ гимназии №25 Осадчей Валерии Валерьевны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 учителя английского языка МАОУ гимназии №25 Осадчей Валерии Валерьевны</dc:title>
  <dc:creator>Валерия</dc:creator>
  <cp:lastModifiedBy>Валерия</cp:lastModifiedBy>
  <cp:revision>46</cp:revision>
  <dcterms:created xsi:type="dcterms:W3CDTF">2018-10-11T08:09:55Z</dcterms:created>
  <dcterms:modified xsi:type="dcterms:W3CDTF">2018-10-22T09:18:25Z</dcterms:modified>
</cp:coreProperties>
</file>